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  <p:sldMasterId id="2147483745" r:id="rId2"/>
    <p:sldMasterId id="2147483793" r:id="rId3"/>
  </p:sldMasterIdLst>
  <p:notesMasterIdLst>
    <p:notesMasterId r:id="rId11"/>
  </p:notesMasterIdLst>
  <p:handoutMasterIdLst>
    <p:handoutMasterId r:id="rId12"/>
  </p:handoutMasterIdLst>
  <p:sldIdLst>
    <p:sldId id="623" r:id="rId4"/>
    <p:sldId id="611" r:id="rId5"/>
    <p:sldId id="619" r:id="rId6"/>
    <p:sldId id="626" r:id="rId7"/>
    <p:sldId id="631" r:id="rId8"/>
    <p:sldId id="630" r:id="rId9"/>
    <p:sldId id="632" r:id="rId10"/>
  </p:sldIdLst>
  <p:sldSz cx="12192000" cy="6858000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577D47-EB3F-4E5E-B829-BB86A2AA7BD4}">
          <p14:sldIdLst>
            <p14:sldId id="623"/>
            <p14:sldId id="611"/>
            <p14:sldId id="619"/>
            <p14:sldId id="626"/>
            <p14:sldId id="631"/>
            <p14:sldId id="630"/>
            <p14:sldId id="63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196"/>
    <a:srgbClr val="3379CD"/>
    <a:srgbClr val="F8C29A"/>
    <a:srgbClr val="1D4779"/>
    <a:srgbClr val="E9EFF7"/>
    <a:srgbClr val="F0F7FA"/>
    <a:srgbClr val="E5F2F7"/>
    <a:srgbClr val="DBD8E4"/>
    <a:srgbClr val="FF9999"/>
    <a:srgbClr val="EFF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201" autoAdjust="0"/>
  </p:normalViewPr>
  <p:slideViewPr>
    <p:cSldViewPr>
      <p:cViewPr>
        <p:scale>
          <a:sx n="78" d="100"/>
          <a:sy n="78" d="100"/>
        </p:scale>
        <p:origin x="-396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0" y="10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8"/>
            <a:ext cx="2919516" cy="493080"/>
          </a:xfrm>
          <a:prstGeom prst="rect">
            <a:avLst/>
          </a:prstGeom>
        </p:spPr>
        <p:txBody>
          <a:bodyPr vert="horz" lIns="90123" tIns="45061" rIns="90123" bIns="450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76" y="8"/>
            <a:ext cx="2919516" cy="493080"/>
          </a:xfrm>
          <a:prstGeom prst="rect">
            <a:avLst/>
          </a:prstGeom>
        </p:spPr>
        <p:txBody>
          <a:bodyPr vert="horz" lIns="90123" tIns="45061" rIns="90123" bIns="450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249E17-8172-4849-8EAA-A67AD988C886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371665"/>
            <a:ext cx="2919516" cy="493079"/>
          </a:xfrm>
          <a:prstGeom prst="rect">
            <a:avLst/>
          </a:prstGeom>
        </p:spPr>
        <p:txBody>
          <a:bodyPr vert="horz" lIns="90123" tIns="45061" rIns="90123" bIns="450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76" y="9371665"/>
            <a:ext cx="2919516" cy="493079"/>
          </a:xfrm>
          <a:prstGeom prst="rect">
            <a:avLst/>
          </a:prstGeom>
        </p:spPr>
        <p:txBody>
          <a:bodyPr vert="horz" lIns="90123" tIns="45061" rIns="90123" bIns="450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F2D0DE-5479-499C-97BF-766F33C1F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8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8"/>
            <a:ext cx="2919516" cy="493080"/>
          </a:xfrm>
          <a:prstGeom prst="rect">
            <a:avLst/>
          </a:prstGeom>
        </p:spPr>
        <p:txBody>
          <a:bodyPr vert="horz" lIns="90123" tIns="45061" rIns="90123" bIns="450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76" y="8"/>
            <a:ext cx="2919516" cy="493080"/>
          </a:xfrm>
          <a:prstGeom prst="rect">
            <a:avLst/>
          </a:prstGeom>
        </p:spPr>
        <p:txBody>
          <a:bodyPr vert="horz" lIns="90123" tIns="45061" rIns="90123" bIns="450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EF77C4-2B47-477C-B0CD-4E99B4629A1A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23" tIns="45061" rIns="90123" bIns="4506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739" y="4686623"/>
            <a:ext cx="5388295" cy="4439290"/>
          </a:xfrm>
          <a:prstGeom prst="rect">
            <a:avLst/>
          </a:prstGeom>
        </p:spPr>
        <p:txBody>
          <a:bodyPr vert="horz" lIns="90123" tIns="45061" rIns="90123" bIns="4506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371665"/>
            <a:ext cx="2919516" cy="493079"/>
          </a:xfrm>
          <a:prstGeom prst="rect">
            <a:avLst/>
          </a:prstGeom>
        </p:spPr>
        <p:txBody>
          <a:bodyPr vert="horz" lIns="90123" tIns="45061" rIns="90123" bIns="450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76" y="9371665"/>
            <a:ext cx="2919516" cy="493079"/>
          </a:xfrm>
          <a:prstGeom prst="rect">
            <a:avLst/>
          </a:prstGeom>
        </p:spPr>
        <p:txBody>
          <a:bodyPr vert="horz" lIns="90123" tIns="45061" rIns="90123" bIns="450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C261BF-5584-4368-BEB2-10BD2BDEA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7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06B909-A12E-4202-B5B9-AA49A840739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DejaVu Sans"/>
                <a:cs typeface="DejaVu Sans"/>
              </a:rPr>
              <a:pPr marL="0" marR="0" lvl="0" indent="0" algn="r" defTabSz="914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DejaVu Sans"/>
              <a:cs typeface="DejaVu Sans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71463" y="809625"/>
            <a:ext cx="7208838" cy="405606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082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214410" marR="0" lvl="0" indent="-214410" algn="r" defTabSz="446163" rtl="0" eaLnBrk="1" fontAlgn="base" latinLnBrk="0" hangingPunct="1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45000"/>
              <a:buFontTx/>
              <a:buNone/>
              <a:tabLst>
                <a:tab pos="0" algn="l"/>
                <a:tab pos="908091" algn="l"/>
                <a:tab pos="1816181" algn="l"/>
                <a:tab pos="2724272" algn="l"/>
                <a:tab pos="3632363" algn="l"/>
                <a:tab pos="4540453" algn="l"/>
                <a:tab pos="5448544" algn="l"/>
                <a:tab pos="6356634" algn="l"/>
                <a:tab pos="7264725" algn="l"/>
                <a:tab pos="8172816" algn="l"/>
                <a:tab pos="9080906" algn="l"/>
                <a:tab pos="9988997" algn="l"/>
              </a:tabLst>
              <a:defRPr/>
            </a:pPr>
            <a:fld id="{35E81AED-BA96-405A-8C74-EBEEDAF808F0}" type="slidenum">
              <a:rPr kumimoji="0" lang="ru-RU" altLang="ru-RU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214410" marR="0" lvl="0" indent="-214410" algn="r" defTabSz="446163" rtl="0" eaLnBrk="1" fontAlgn="base" latinLnBrk="0" hangingPunct="1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45000"/>
                <a:buFontTx/>
                <a:buNone/>
                <a:tabLst>
                  <a:tab pos="0" algn="l"/>
                  <a:tab pos="908091" algn="l"/>
                  <a:tab pos="1816181" algn="l"/>
                  <a:tab pos="2724272" algn="l"/>
                  <a:tab pos="3632363" algn="l"/>
                  <a:tab pos="4540453" algn="l"/>
                  <a:tab pos="5448544" algn="l"/>
                  <a:tab pos="6356634" algn="l"/>
                  <a:tab pos="7264725" algn="l"/>
                  <a:tab pos="8172816" algn="l"/>
                  <a:tab pos="9080906" algn="l"/>
                  <a:tab pos="9988997" algn="l"/>
                </a:tabLst>
                <a:defRPr/>
              </a:pPr>
              <a:t>2</a:t>
            </a:fld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782888" y="509588"/>
            <a:ext cx="4538662" cy="25542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84071" y="3209866"/>
            <a:ext cx="7874135" cy="303943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575348" y="6418155"/>
            <a:ext cx="4265353" cy="33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94" tIns="45047" rIns="90094" bIns="45047" anchor="b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9pPr>
          </a:lstStyle>
          <a:p>
            <a:pPr marL="0" marR="0" lvl="0" indent="0" algn="r" defTabSz="446163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6163" algn="l"/>
                <a:tab pos="892325" algn="l"/>
                <a:tab pos="1338488" algn="l"/>
                <a:tab pos="1784650" algn="l"/>
                <a:tab pos="2230813" algn="l"/>
                <a:tab pos="2676976" algn="l"/>
                <a:tab pos="3123139" algn="l"/>
                <a:tab pos="3569301" algn="l"/>
                <a:tab pos="4015464" algn="l"/>
              </a:tabLst>
              <a:defRPr/>
            </a:pPr>
            <a:fld id="{B9A1C3EA-9220-4E59-B239-05BF4214FA2C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Segoe UI" panose="020B0502040204020203" pitchFamily="34" charset="0"/>
              </a:rPr>
              <a:pPr marL="0" marR="0" lvl="0" indent="0" algn="r" defTabSz="446163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6163" algn="l"/>
                  <a:tab pos="892325" algn="l"/>
                  <a:tab pos="1338488" algn="l"/>
                  <a:tab pos="1784650" algn="l"/>
                  <a:tab pos="2230813" algn="l"/>
                  <a:tab pos="2676976" algn="l"/>
                  <a:tab pos="3123139" algn="l"/>
                  <a:tab pos="3569301" algn="l"/>
                  <a:tab pos="4015464" algn="l"/>
                </a:tabLst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6418155"/>
            <a:ext cx="4265354" cy="33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809" tIns="45405" rIns="90809" bIns="45405" anchor="ctr"/>
          <a:lstStyle/>
          <a:p>
            <a:pPr marL="0" marR="0" lvl="0" indent="0" algn="l" defTabSz="446163" rtl="0" eaLnBrk="0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2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8988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361DD-11AA-4765-8D38-963C9BBF03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74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8988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361DD-11AA-4765-8D38-963C9BBF03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3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8988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361DD-11AA-4765-8D38-963C9BBF03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6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8988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361DD-11AA-4765-8D38-963C9BBF03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8988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61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33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305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7788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361DD-11AA-4765-8D38-963C9BBF039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3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4397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43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12CF61F8-4E3C-4BBF-9C84-EB9A1B848DE2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3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91CD4356-6B67-470D-8430-4FB9B8A2BE8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1256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76148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FD4BF276-E5BD-4297-82D3-F71B8D62E85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7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78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3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137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683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55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494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5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8AD2FAB9-2534-4307-BB9A-277575859A2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82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391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155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696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2AA14A-B829-43D6-ABF7-AB6954420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0E1FE81-CEEA-4EE6-B617-FAD58AE0D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30" indent="0" algn="ctr">
              <a:buNone/>
              <a:defRPr sz="2000"/>
            </a:lvl2pPr>
            <a:lvl3pPr marL="914060" indent="0" algn="ctr">
              <a:buNone/>
              <a:defRPr sz="1900"/>
            </a:lvl3pPr>
            <a:lvl4pPr marL="1371090" indent="0" algn="ctr">
              <a:buNone/>
              <a:defRPr sz="1600"/>
            </a:lvl4pPr>
            <a:lvl5pPr marL="1828120" indent="0" algn="ctr">
              <a:buNone/>
              <a:defRPr sz="1600"/>
            </a:lvl5pPr>
            <a:lvl6pPr marL="2285151" indent="0" algn="ctr">
              <a:buNone/>
              <a:defRPr sz="1600"/>
            </a:lvl6pPr>
            <a:lvl7pPr marL="2742181" indent="0" algn="ctr">
              <a:buNone/>
              <a:defRPr sz="1600"/>
            </a:lvl7pPr>
            <a:lvl8pPr marL="3199211" indent="0" algn="ctr">
              <a:buNone/>
              <a:defRPr sz="1600"/>
            </a:lvl8pPr>
            <a:lvl9pPr marL="365624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9EB30D-4366-4C4F-BC05-81AF3A2B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B8EEF3-CFBB-4327-B6F4-2E2BD630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91DA99-E6A9-4DF0-BAD4-BA06A52C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742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580F54-BADB-4846-B5FC-ED37B2A9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18CA4D-11B9-44A2-AE0D-CE521C9DD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02DC81-A150-4BC0-A9B9-9741C84F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6C274B-8F43-469F-8612-0E72231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B58B78-B3AF-4A15-9E27-7DB19940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866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C20825-6B07-4CD1-B635-5E13F65F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AFE95E-9EC1-4749-BE14-E788E763C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0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FBDA511-EFBA-476D-9230-313CB6B7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6DCE8B-72D2-4653-80E1-DCB0DF14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F3ABB2-643C-47ED-8FA7-2613EF2A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707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8D9E53-6B94-4B43-A6AF-BB3373C4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11812B5-F70C-4E9C-B863-31D84A78A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FB41F9-332A-451A-BFAE-90C8D3F0E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E7DEEC-563B-46D2-912B-8F02C5CB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F9298D-F1E8-4038-B6B4-4DE0B6A0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726C3A-7363-40C7-93FB-0FB12AEE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601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E5AE11-4891-40E7-9E9A-49ED7009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DE9A660-1F38-4FB2-8EC9-5336CDD09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60" indent="0">
              <a:buNone/>
              <a:defRPr sz="19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486ADF-F417-4C90-B69B-72E48B19A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CD07137-6CE5-4412-8151-CD5782364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0" indent="0">
              <a:buNone/>
              <a:defRPr sz="2000" b="1"/>
            </a:lvl2pPr>
            <a:lvl3pPr marL="914060" indent="0">
              <a:buNone/>
              <a:defRPr sz="19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9AB487B-83AE-43D4-A029-57C56FA27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4478987-0667-4A87-A5AB-71891013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5D1ED90-98AE-4FDF-897D-B20CD721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3ED2434-7D60-4C94-9E60-FCD20141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05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6F4258-EF0C-4092-B86A-7721FA05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DFBC513-3D75-4616-81C3-9D351699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3638251-3620-4377-8622-FFE8810C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DDF0A90-E559-4591-8028-D584F67B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0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7282A58-3472-4C6E-A29B-77866A73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2BF0CD-BE7E-4BE2-AD30-EBBBE088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8CDDE84-E405-4A6B-8F25-15AF763B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45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5818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581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54" indent="0">
              <a:buNone/>
              <a:defRPr sz="2000"/>
            </a:lvl2pPr>
            <a:lvl3pPr marL="914309" indent="0">
              <a:buNone/>
              <a:defRPr sz="18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0DC164D1-9057-4652-8B86-69697428652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89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04BE19-BF7A-40F4-BEEF-5FDE1E77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186500-D2C0-49C4-BE8C-19CF614C4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B86961-2165-4FF6-A7F2-8FA16949F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30" indent="0">
              <a:buNone/>
              <a:defRPr sz="1500"/>
            </a:lvl2pPr>
            <a:lvl3pPr marL="914060" indent="0">
              <a:buNone/>
              <a:defRPr sz="1200"/>
            </a:lvl3pPr>
            <a:lvl4pPr marL="1371090" indent="0">
              <a:buNone/>
              <a:defRPr sz="1100"/>
            </a:lvl4pPr>
            <a:lvl5pPr marL="1828120" indent="0">
              <a:buNone/>
              <a:defRPr sz="1100"/>
            </a:lvl5pPr>
            <a:lvl6pPr marL="2285151" indent="0">
              <a:buNone/>
              <a:defRPr sz="1100"/>
            </a:lvl6pPr>
            <a:lvl7pPr marL="2742181" indent="0">
              <a:buNone/>
              <a:defRPr sz="1100"/>
            </a:lvl7pPr>
            <a:lvl8pPr marL="3199211" indent="0">
              <a:buNone/>
              <a:defRPr sz="1100"/>
            </a:lvl8pPr>
            <a:lvl9pPr marL="365624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173038-7C82-49A7-8FB4-F01D2606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C718107-A210-454F-AB1A-2ADCE528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60C9628-EFEC-4E6C-B227-DDBF2B29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3224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E9FC77-3B11-426C-BF0E-A99E7E16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D01DD7B-C224-4780-9E65-78BF82D8C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30" indent="0">
              <a:buNone/>
              <a:defRPr sz="2799"/>
            </a:lvl2pPr>
            <a:lvl3pPr marL="914060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997B6C0-119F-4817-85CE-29B01DBC0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30" indent="0">
              <a:buNone/>
              <a:defRPr sz="1500"/>
            </a:lvl2pPr>
            <a:lvl3pPr marL="914060" indent="0">
              <a:buNone/>
              <a:defRPr sz="1200"/>
            </a:lvl3pPr>
            <a:lvl4pPr marL="1371090" indent="0">
              <a:buNone/>
              <a:defRPr sz="1100"/>
            </a:lvl4pPr>
            <a:lvl5pPr marL="1828120" indent="0">
              <a:buNone/>
              <a:defRPr sz="1100"/>
            </a:lvl5pPr>
            <a:lvl6pPr marL="2285151" indent="0">
              <a:buNone/>
              <a:defRPr sz="1100"/>
            </a:lvl6pPr>
            <a:lvl7pPr marL="2742181" indent="0">
              <a:buNone/>
              <a:defRPr sz="1100"/>
            </a:lvl7pPr>
            <a:lvl8pPr marL="3199211" indent="0">
              <a:buNone/>
              <a:defRPr sz="1100"/>
            </a:lvl8pPr>
            <a:lvl9pPr marL="365624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8F5AD5E-8FDB-4758-9DDD-C6C863A9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B4349C-CF84-48FC-B7A3-2BC65D43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F71A8D1-26F4-4916-ABAA-68BB6F6B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926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3FEDC7-B810-4E75-83F1-B60B8E22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BE6CE7-4E9F-4D15-BAC5-509DB551C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ABBF31-AD5D-4E11-B894-268C0361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9CA95B-DC59-47DD-93F6-DA044B86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0EA26F-DE9F-4D5F-9BE1-455745B5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5594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CCFA09C-7962-4D24-BA6D-5B449CA82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5B01006-D562-45BF-86D2-1FEAF90D1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7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166AFD-915A-4B30-AB8B-9A8C203E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7EA217-4316-4E8B-9CBE-BDEE5533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2FA2EB-6A07-4CEC-8EA3-90D4E5D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56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407909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9810" y="1600201"/>
            <a:ext cx="5409495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74C7C239-C953-4E37-8E99-C37B52CB32B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581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984" y="1681163"/>
            <a:ext cx="5182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984" y="2505075"/>
            <a:ext cx="51825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F897FACF-8241-45BC-9780-46F33277497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99DF4F33-47DF-4767-8279-156D2E6C80D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0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B1675261-1F01-4990-B344-5933B7B7FE6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04C8ABC6-C08A-46EE-B968-86E52E3904A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6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1849D361-204D-4F0B-9F4D-175B6572BBE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6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697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Образец заголовка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1"/>
            <a:ext cx="109697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Образец текста</a:t>
            </a:r>
          </a:p>
          <a:p>
            <a:pPr lvl="1"/>
            <a:r>
              <a:rPr lang="en-GB" altLang="ru-RU" smtClean="0"/>
              <a:t>Второй уровень</a:t>
            </a:r>
          </a:p>
          <a:p>
            <a:pPr lvl="2"/>
            <a:r>
              <a:rPr lang="en-GB" altLang="ru-RU" smtClean="0"/>
              <a:t>Третий уровень</a:t>
            </a:r>
          </a:p>
          <a:p>
            <a:pPr lvl="3"/>
            <a:r>
              <a:rPr lang="en-GB" altLang="ru-RU" smtClean="0"/>
              <a:t>Четвертый уровень</a:t>
            </a:r>
          </a:p>
          <a:p>
            <a:pPr lvl="4"/>
            <a:r>
              <a:rPr lang="en-GB" altLang="ru-RU" smtClean="0"/>
              <a:t>Пятый уровень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521" y="6356350"/>
            <a:ext cx="284284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marL="0" marR="0" lvl="0" indent="0" algn="l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058" y="6356350"/>
            <a:ext cx="385871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Segoe UI" panose="020B0502040204020203" pitchFamily="34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6462" y="6356350"/>
            <a:ext cx="284284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marL="0" marR="0" lvl="0" indent="0" algn="r" defTabSz="449218" rtl="0" eaLnBrk="1" fontAlgn="base" latinLnBrk="0" hangingPunct="0">
              <a:lnSpc>
                <a:spcPct val="10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Tx/>
              <a:buNone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</a:tabLst>
              <a:defRPr/>
            </a:pPr>
            <a:fld id="{AA022B2A-E7BA-4474-8FAB-8825D34217C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  <a:ea typeface="Microsoft YaHei"/>
                <a:cs typeface="Segoe UI" panose="020B0502040204020203" pitchFamily="34" charset="0"/>
              </a:rPr>
              <a:pPr marL="0" marR="0" lvl="0" indent="0" algn="r" defTabSz="449218" rtl="0" eaLnBrk="1" fontAlgn="base" latinLnBrk="0" hangingPunct="0">
                <a:lnSpc>
                  <a:spcPct val="100000"/>
                </a:lnSpc>
                <a:spcBef>
                  <a:spcPts val="13"/>
                </a:spcBef>
                <a:spcAft>
                  <a:spcPts val="13"/>
                </a:spcAft>
                <a:buClr>
                  <a:srgbClr val="000000"/>
                </a:buClr>
                <a:buSzPct val="100000"/>
                <a:buFontTx/>
                <a:buNone/>
                <a:tabLst>
                  <a:tab pos="449218" algn="l"/>
                  <a:tab pos="898435" algn="l"/>
                  <a:tab pos="1347653" algn="l"/>
                  <a:tab pos="1796870" algn="l"/>
                  <a:tab pos="2246088" algn="l"/>
                  <a:tab pos="2695305" algn="l"/>
                </a:tabLst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Calibri"/>
              <a:ea typeface="Microsoft YaHei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2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876" indent="-285721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2886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040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194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349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503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8657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5811" indent="-228577" algn="l" defTabSz="449218" rtl="0" fontAlgn="base" hangingPunct="0">
        <a:lnSpc>
          <a:spcPct val="9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866" indent="-342866" algn="l" defTabSz="449218" rtl="0" fontAlgn="base" hangingPunct="0">
        <a:lnSpc>
          <a:spcPct val="83000"/>
        </a:lnSpc>
        <a:spcBef>
          <a:spcPts val="14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876" indent="-285721" algn="l" defTabSz="449218" rtl="0" fontAlgn="base" hangingPunct="0">
        <a:lnSpc>
          <a:spcPct val="83000"/>
        </a:lnSpc>
        <a:spcBef>
          <a:spcPts val="11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886" indent="-228577" algn="l" defTabSz="449218" rtl="0" fontAlgn="base" hangingPunct="0">
        <a:lnSpc>
          <a:spcPct val="83000"/>
        </a:lnSpc>
        <a:spcBef>
          <a:spcPts val="8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040" indent="-228577" algn="l" defTabSz="449218" rtl="0" fontAlgn="base" hangingPunct="0">
        <a:lnSpc>
          <a:spcPct val="83000"/>
        </a:lnSpc>
        <a:spcBef>
          <a:spcPts val="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194" indent="-228577" algn="l" defTabSz="449218" rtl="0" fontAlgn="base" hangingPunct="0">
        <a:lnSpc>
          <a:spcPct val="83000"/>
        </a:lnSpc>
        <a:spcBef>
          <a:spcPts val="28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00D8-17EA-4D35-93B0-B322829208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30.10.2023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CC3B5-4BD2-4C5F-9555-A2EEAAD6A64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31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73F362-1C36-4B45-A790-473AB00C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954094-60F6-4D1D-B1DB-D29447A2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2247AF-8D59-4146-8F1F-8381053E4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9838C8FA-E2BC-4C96-A18A-88D67C54D048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30.10.2023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204F8F-5298-4DD3-8967-D642056A5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A42D30-C058-41B2-8841-20384A204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fld id="{873B3B34-AB39-4106-A190-B8F9CC10D63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9140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42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060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16" indent="-228516" algn="l" defTabSz="91406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46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7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0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3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6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5" indent="-228516" algn="l" defTabSz="9140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13"/>
          <p:cNvSpPr>
            <a:spLocks noChangeArrowheads="1"/>
          </p:cNvSpPr>
          <p:nvPr/>
        </p:nvSpPr>
        <p:spPr bwMode="auto">
          <a:xfrm>
            <a:off x="1355690" y="5028956"/>
            <a:ext cx="9527209" cy="186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7" tIns="45704" rIns="91367" bIns="45704">
            <a:spAutoFit/>
          </a:bodyPr>
          <a:lstStyle/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endParaRPr lang="ru-RU" sz="3199" b="1" i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endParaRPr lang="ru-RU" sz="3199" b="1" i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endParaRPr lang="ru-RU" sz="3199" b="1" i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endParaRPr lang="ru-RU" sz="19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936501" y="1413754"/>
            <a:ext cx="10319055" cy="3578321"/>
          </a:xfrm>
          <a:prstGeom prst="rect">
            <a:avLst/>
          </a:prstGeom>
        </p:spPr>
        <p:txBody>
          <a:bodyPr lIns="91367" tIns="45704" rIns="91367" bIns="45704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799" indent="-342799" algn="ctr" defTabSz="914060">
              <a:spcBef>
                <a:spcPts val="0"/>
              </a:spcBef>
              <a:buNone/>
            </a:pPr>
            <a:endParaRPr lang="ru-RU" sz="2699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799" indent="-342799" algn="ctr" defTabSz="914060">
              <a:spcBef>
                <a:spcPts val="0"/>
              </a:spcBef>
              <a:buNone/>
            </a:pPr>
            <a:endParaRPr lang="ru-RU" sz="2699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672789" y="5806955"/>
            <a:ext cx="8893055" cy="58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7" tIns="45704" rIns="91367" bIns="45704">
            <a:spAutoFit/>
          </a:bodyPr>
          <a:lstStyle/>
          <a:p>
            <a:pPr algn="ctr" defTabSz="9140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 defTabSz="9140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октября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года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50" y="-1045148"/>
            <a:ext cx="246046" cy="41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1801" tIns="60900" rIns="121801" bIns="60900" numCol="1" anchor="ctr" anchorCtr="0" compatLnSpc="1">
            <a:prstTxWarp prst="textNoShape">
              <a:avLst/>
            </a:prstTxWarp>
            <a:spAutoFit/>
          </a:bodyPr>
          <a:lstStyle/>
          <a:p>
            <a:pPr defTabSz="914060" fontAlgn="auto">
              <a:spcBef>
                <a:spcPts val="0"/>
              </a:spcBef>
              <a:spcAft>
                <a:spcPts val="0"/>
              </a:spcAft>
            </a:pPr>
            <a:endParaRPr lang="ru-RU" sz="19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C595A0DD-801B-4AC7-81A7-9FE9984D4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589" y="336430"/>
            <a:ext cx="10684932" cy="6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75" tIns="32637" rIns="65275" bIns="32637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defTabSz="91406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265196"/>
                </a:solidFill>
                <a:latin typeface="Times New Roman" pitchFamily="18" charset="0"/>
                <a:cs typeface="Times New Roman" pitchFamily="18" charset="0"/>
              </a:rPr>
              <a:t>ТВЕРСКОЙ ПЕДАГОГИЧЕСКИЙ КОЛЛЕДЖ</a:t>
            </a:r>
            <a:endParaRPr lang="en-US" sz="2000" b="1" dirty="0">
              <a:solidFill>
                <a:srgbClr val="26519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39539" y="2528629"/>
            <a:ext cx="7784676" cy="953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r>
              <a:rPr kumimoji="1"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Ресурсный центр «Вожатый_ТО»</a:t>
            </a:r>
          </a:p>
          <a:p>
            <a:pPr algn="ctr" defTabSz="914060" fontAlgn="auto">
              <a:spcBef>
                <a:spcPts val="0"/>
              </a:spcBef>
              <a:spcAft>
                <a:spcPts val="0"/>
              </a:spcAft>
            </a:pPr>
            <a:r>
              <a:rPr kumimoji="1"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Целевое обучение</a:t>
            </a:r>
            <a:endParaRPr lang="ru-RU" sz="2799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9" y="90820"/>
            <a:ext cx="1022040" cy="1018795"/>
          </a:xfrm>
          <a:prstGeom prst="rect">
            <a:avLst/>
          </a:prstGeom>
        </p:spPr>
      </p:pic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064552" y="90820"/>
            <a:ext cx="922969" cy="10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9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43472" y="260649"/>
            <a:ext cx="957706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9pPr>
          </a:lstStyle>
          <a:p>
            <a:pPr marL="0" marR="0" lvl="0" indent="0" algn="ctr" fontAlgn="base">
              <a:lnSpc>
                <a:spcPct val="110000"/>
              </a:lnSpc>
              <a:spcAft>
                <a:spcPts val="13"/>
              </a:spcAft>
              <a:buClr>
                <a:srgbClr val="000000"/>
              </a:buClr>
              <a:buSzPct val="100000"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  <a:tab pos="4042959" algn="l"/>
                <a:tab pos="4492176" algn="l"/>
                <a:tab pos="4941394" algn="l"/>
                <a:tab pos="5390611" algn="l"/>
                <a:tab pos="5839829" algn="l"/>
                <a:tab pos="6289046" algn="l"/>
                <a:tab pos="6738264" algn="l"/>
                <a:tab pos="7187481" algn="l"/>
                <a:tab pos="7636699" algn="l"/>
                <a:tab pos="8085916" algn="l"/>
                <a:tab pos="8535134" algn="l"/>
                <a:tab pos="8984351" algn="l"/>
                <a:tab pos="9433570" algn="l"/>
                <a:tab pos="9882787" algn="l"/>
              </a:tabLst>
              <a:defRPr/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РЕСУРСНЫЙ  ЦЕНТР  «ВОЖАТЫЙ_ТО</a:t>
            </a:r>
            <a:r>
              <a:rPr lang="ru-RU" altLang="ru-RU" sz="2400" b="1" dirty="0">
                <a:solidFill>
                  <a:srgbClr val="26519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1140254" y="1340768"/>
            <a:ext cx="10428354" cy="95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88" tIns="44994" rIns="89988" bIns="44994">
            <a:spAutoFit/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ヒラギノ角ゴ ProN W3" charset="0"/>
              </a:defRPr>
            </a:lvl9pPr>
          </a:lstStyle>
          <a:p>
            <a:pPr marL="285750" marR="0" lvl="0" indent="-285750" algn="just" defTabSz="449218" rtl="0" eaLnBrk="1" fontAlgn="base" latinLnBrk="0" hangingPunct="0">
              <a:lnSpc>
                <a:spcPct val="150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>
                <a:tab pos="449218" algn="l"/>
                <a:tab pos="898435" algn="l"/>
                <a:tab pos="1347653" algn="l"/>
                <a:tab pos="1796870" algn="l"/>
                <a:tab pos="2246088" algn="l"/>
                <a:tab pos="2695305" algn="l"/>
                <a:tab pos="3144524" algn="l"/>
                <a:tab pos="3593741" algn="l"/>
              </a:tabLst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Подготовка и сопровождение вожатских кадров Тверской области (</a:t>
            </a:r>
            <a:r>
              <a:rPr lang="ru-RU" altLang="ru-RU" sz="2000" b="1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свидетельство о профессии рабочего</a:t>
            </a:r>
            <a:r>
              <a:rPr lang="ru-RU" altLang="ru-RU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, должности служащего с присвоением квалификации «</a:t>
            </a:r>
            <a:r>
              <a:rPr lang="ru-RU" altLang="ru-RU" sz="2000" b="1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Вожатый</a:t>
            </a:r>
            <a:r>
              <a:rPr lang="ru-RU" altLang="ru-RU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»);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2" y="116632"/>
            <a:ext cx="1033672" cy="10303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911778"/>
            <a:ext cx="1584176" cy="14666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85" y="2911778"/>
            <a:ext cx="1442638" cy="14666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2911778"/>
            <a:ext cx="1440160" cy="14666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67408" y="4532868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https://vozhatiytver.ru/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99856" y="4532868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https://t.me/vozhatiytver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760296" y="4532868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https://vk.com/vozhatiytver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0254" y="5244817"/>
            <a:ext cx="104283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ГБУ ОУ «Тверской педагогический колледж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»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г. Тверь, Октябрьский пр-т, д. 71А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тел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+7-904-001-72-70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dirtverpedkol@mail.ru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vozhatyito@yandex.ru</a:t>
            </a:r>
            <a:endParaRPr lang="ru-RU" dirty="0" smtClean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 </a:t>
            </a:r>
            <a:endParaRPr lang="ru-RU" dirty="0"/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7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07123" y="120770"/>
            <a:ext cx="922969" cy="10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5131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8" descr="https://yunarmy.com/wa-data/public/shop/products/21/38/3821/images/10872/10872.750x0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AutoShape 14" descr="http://xn--56-emchf.xn--p1ai/uploads/image/322b573685bcc3ca3c3856cc70023954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AutoShape 28" descr="https://vesti-sevastopol.ru/wp-content/uploads/2019/02/junarmija-1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2838" y="267494"/>
            <a:ext cx="10023722" cy="757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 В ПЕДАГОГИЧЕСКОМ КОЛЛЕДЖЕ</a:t>
            </a:r>
            <a:endParaRPr lang="ru-RU" altLang="ru-RU" sz="2400" b="1" dirty="0">
              <a:solidFill>
                <a:srgbClr val="2651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7448" y="1222002"/>
            <a:ext cx="102977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На целевое направление может подать документы любой абитуриент, который имеет договор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со школой с учетом среднего балла аттестата и результата вступительного тестирования (самопрезентация и психологическое тестирование).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ヒラギノ角ゴ ProN W3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99456" y="2434935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79C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колледж на 2024-2025 </a:t>
            </a:r>
            <a:r>
              <a:rPr kumimoji="0" lang="ru-RU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3379C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79C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2000" b="1" i="0" u="sng" strike="noStrike" kern="1200" cap="none" spc="0" normalizeH="0" baseline="0" noProof="0" dirty="0">
              <a:ln>
                <a:noFill/>
              </a:ln>
              <a:solidFill>
                <a:srgbClr val="3379CD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99456" y="4941168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3379C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</a:t>
            </a:r>
            <a:r>
              <a:rPr lang="ru-RU" sz="2000" b="1" u="sng" dirty="0">
                <a:solidFill>
                  <a:srgbClr val="3379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перед школой по </a:t>
            </a:r>
            <a:r>
              <a:rPr lang="ru-RU" sz="2000" b="1" u="sng" dirty="0" smtClean="0">
                <a:solidFill>
                  <a:srgbClr val="3379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договору:</a:t>
            </a:r>
            <a:endParaRPr kumimoji="0" lang="ru-RU" sz="2000" b="1" i="0" u="sng" strike="noStrike" kern="1200" cap="none" spc="0" normalizeH="0" baseline="0" noProof="0" dirty="0">
              <a:ln>
                <a:noFill/>
              </a:ln>
              <a:solidFill>
                <a:srgbClr val="3379CD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27" name="Прямоугольник 4"/>
          <p:cNvSpPr>
            <a:spLocks noChangeArrowheads="1"/>
          </p:cNvSpPr>
          <p:nvPr/>
        </p:nvSpPr>
        <p:spPr bwMode="auto">
          <a:xfrm>
            <a:off x="1127447" y="5341278"/>
            <a:ext cx="100091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!</a:t>
            </a:r>
            <a:r>
              <a:rPr lang="ru-RU" altLang="ru-RU" sz="24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 по окончании колледжа осуществить трудовую педагогическую деятельность в школе в течение не менее 3 лет</a:t>
            </a:r>
            <a:endParaRPr lang="ru-RU" altLang="ru-RU" sz="2800" dirty="0" smtClean="0">
              <a:solidFill>
                <a:srgbClr val="2D2DB9">
                  <a:lumMod val="75000"/>
                </a:srgbClr>
              </a:solidFill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47535"/>
            <a:ext cx="1002671" cy="99948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60310"/>
              </p:ext>
            </p:extLst>
          </p:nvPr>
        </p:nvGraphicFramePr>
        <p:xfrm>
          <a:off x="1199456" y="2915728"/>
          <a:ext cx="10153128" cy="183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3391845036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356931008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175939990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625210979"/>
                    </a:ext>
                  </a:extLst>
                </a:gridCol>
              </a:tblGrid>
              <a:tr h="50607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Код, специальность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1715273"/>
                  </a:ext>
                </a:extLst>
              </a:tr>
              <a:tr h="54960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44.02.02 Преподавание в начальных классах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начальных классов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г. 10 мес.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г. 10 мес.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13335672"/>
                  </a:ext>
                </a:extLst>
              </a:tr>
              <a:tr h="77591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44.02.05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Коррекционная педагогика в начальном образовании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начальных классов и учитель начальных классов компенсирующего и коррекционно-развивающего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г. 10 мес.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91133319"/>
                  </a:ext>
                </a:extLst>
              </a:tr>
            </a:tbl>
          </a:graphicData>
        </a:graphic>
      </p:graphicFrame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07123" y="120770"/>
            <a:ext cx="922969" cy="10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7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8" descr="https://yunarmy.com/wa-data/public/shop/products/21/38/3821/images/10872/10872.750x0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AutoShape 14" descr="http://xn--56-emchf.xn--p1ai/uploads/image/322b573685bcc3ca3c3856cc70023954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AutoShape 28" descr="https://vesti-sevastopol.ru/wp-content/uploads/2019/02/junarmija-1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2838" y="267494"/>
            <a:ext cx="10839450" cy="75723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ШКОЛЫ ПРИ ЗАКЛЮЧЕНИИ ДОГОВОРОВ </a:t>
            </a:r>
            <a:b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ЦЕЛЕВОЕ ОБУЧЕНИЕ В ПЕДАГОГИЧЕСКОМ КОЛЛЕДЖЕ</a:t>
            </a:r>
            <a:endParaRPr lang="ru-RU" altLang="ru-RU" sz="2400" b="1" dirty="0">
              <a:solidFill>
                <a:srgbClr val="2651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7448" y="1484784"/>
            <a:ext cx="10513168" cy="3673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Значительное снижение кадрового дефицита;</a:t>
            </a:r>
          </a:p>
          <a:p>
            <a:pPr marL="342900" lvl="0" indent="-342900" algn="just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Дополнительная мера поддержки педагогов – ежемесячная выплата в размере 5 тыс. руб. (оплата преподавателю-наставнику за оказание помощи молодому специалисту, отучившемуся по целевому договору)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2" y="3645024"/>
            <a:ext cx="1128511" cy="112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47535"/>
            <a:ext cx="1002671" cy="999488"/>
          </a:xfrm>
          <a:prstGeom prst="rect">
            <a:avLst/>
          </a:prstGeom>
        </p:spPr>
      </p:pic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5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07123" y="120770"/>
            <a:ext cx="922969" cy="10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5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8" descr="https://yunarmy.com/wa-data/public/shop/products/21/38/3821/images/10872/10872.750x0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AutoShape 14" descr="http://xn--56-emchf.xn--p1ai/uploads/image/322b573685bcc3ca3c3856cc70023954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AutoShape 28" descr="https://vesti-sevastopol.ru/wp-content/uploads/2019/02/junarmija-1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2838" y="267494"/>
            <a:ext cx="9994285" cy="75723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ОБУЧАЮЩИХСЯ ПО ДОГОВОРАМ О ЦЕЛЕВОМ ОБУЧЕНИИ В ПЕДАГОГИЧЕСКОМ КОЛЛЕДЖЕ</a:t>
            </a:r>
            <a:endParaRPr lang="ru-RU" altLang="ru-RU" sz="2400" b="1" dirty="0">
              <a:solidFill>
                <a:srgbClr val="2651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7143" y="1195108"/>
            <a:ext cx="937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47535"/>
            <a:ext cx="1002671" cy="9994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2837" y="1437434"/>
            <a:ext cx="10417895" cy="3673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Возможность получить бесплатное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образование;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Отсутствие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проблем с трудоустройством после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выпуска;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Льготы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при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поступлении в колледж: поступающие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рамках целевой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квоты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зачисляются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на специально выделенные места, отдельно от общего конкурса.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ヒラギノ角ゴ ProN W3" charset="0"/>
            </a:endParaRPr>
          </a:p>
        </p:txBody>
      </p:sp>
      <p:pic>
        <p:nvPicPr>
          <p:cNvPr id="9" name="Рисунок 1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07123" y="120770"/>
            <a:ext cx="922969" cy="10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1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8" descr="https://yunarmy.com/wa-data/public/shop/products/21/38/3821/images/10872/10872.750x0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AutoShape 14" descr="http://xn--56-emchf.xn--p1ai/uploads/image/322b573685bcc3ca3c3856cc70023954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AutoShape 28" descr="https://vesti-sevastopol.ru/wp-content/uploads/2019/02/junarmija-1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2838" y="267494"/>
            <a:ext cx="10066293" cy="75723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ОБУЧАЮЩИХСЯ ПО ДОГОВОРАМ О ЦЕЛЕВОМ ОБУЧЕНИИ В ПЕДАГОГИЧЕСКОМ КОЛЛЕДЖЕ</a:t>
            </a:r>
            <a:endParaRPr lang="ru-RU" altLang="ru-RU" sz="2400" b="1" dirty="0">
              <a:solidFill>
                <a:srgbClr val="2651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7143" y="1195108"/>
            <a:ext cx="937084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ежемесячной выплаты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5000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сентября 2024 по январь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ежемесячной выплаты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6500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февраля 2025 по август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ежемесячной выплаты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7500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сентября 2025 по январь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2026 года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ежемесячной выплаты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8500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февраля 2026 по август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2026 года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ежемесячной выплаты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9500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сентября 2026 по январь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2027 года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ежемесячной выплаты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10500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 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февраля 2027 по июнь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2027 года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sng" strike="noStrike" kern="1200" cap="none" spc="0" normalizeH="0" baseline="0" noProof="0" dirty="0" smtClean="0">
                <a:ln>
                  <a:noFill/>
                </a:ln>
                <a:solidFill>
                  <a:srgbClr val="3379C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Дополнительно: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ежегодной выплаты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окончании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курса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году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12 000,0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ежегодной выплаты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окончании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</a:t>
            </a: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 курса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2026-2027 годах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15 000,0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руб.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</a:t>
            </a:r>
          </a:p>
        </p:txBody>
      </p:sp>
      <p:sp>
        <p:nvSpPr>
          <p:cNvPr id="10" name="Правая круглая скобка 9"/>
          <p:cNvSpPr/>
          <p:nvPr/>
        </p:nvSpPr>
        <p:spPr>
          <a:xfrm>
            <a:off x="9773992" y="1418381"/>
            <a:ext cx="216024" cy="792088"/>
          </a:xfrm>
          <a:prstGeom prst="rightBracket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4"/>
          <p:cNvSpPr>
            <a:spLocks noChangeArrowheads="1"/>
          </p:cNvSpPr>
          <p:nvPr/>
        </p:nvSpPr>
        <p:spPr bwMode="auto">
          <a:xfrm>
            <a:off x="10134540" y="1521086"/>
            <a:ext cx="1219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I </a:t>
            </a:r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курс</a:t>
            </a:r>
            <a:endParaRPr lang="ru-RU" altLang="ru-RU" sz="2800" b="1" dirty="0" smtClean="0">
              <a:solidFill>
                <a:srgbClr val="2D2DB9">
                  <a:lumMod val="75000"/>
                </a:srgbClr>
              </a:solidFill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>
            <a:off x="9782957" y="2636912"/>
            <a:ext cx="216024" cy="792088"/>
          </a:xfrm>
          <a:prstGeom prst="rightBracket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4"/>
          <p:cNvSpPr>
            <a:spLocks noChangeArrowheads="1"/>
          </p:cNvSpPr>
          <p:nvPr/>
        </p:nvSpPr>
        <p:spPr bwMode="auto">
          <a:xfrm>
            <a:off x="10206236" y="2787501"/>
            <a:ext cx="12190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II </a:t>
            </a:r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курс</a:t>
            </a:r>
            <a:endParaRPr lang="ru-RU" altLang="ru-RU" sz="2800" b="1" dirty="0" smtClean="0">
              <a:solidFill>
                <a:srgbClr val="2D2DB9">
                  <a:lumMod val="75000"/>
                </a:srgbClr>
              </a:solidFill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9773992" y="3992445"/>
            <a:ext cx="216024" cy="792088"/>
          </a:xfrm>
          <a:prstGeom prst="rightBracket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4"/>
          <p:cNvSpPr>
            <a:spLocks noChangeArrowheads="1"/>
          </p:cNvSpPr>
          <p:nvPr/>
        </p:nvSpPr>
        <p:spPr bwMode="auto">
          <a:xfrm>
            <a:off x="10157892" y="4095405"/>
            <a:ext cx="131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III </a:t>
            </a:r>
            <a:r>
              <a:rPr lang="ru-RU" alt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курс</a:t>
            </a:r>
            <a:endParaRPr lang="ru-RU" altLang="ru-RU" sz="2800" b="1" dirty="0" smtClean="0">
              <a:solidFill>
                <a:srgbClr val="2D2DB9">
                  <a:lumMod val="75000"/>
                </a:srgbClr>
              </a:solidFill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737" y="5604842"/>
            <a:ext cx="714996" cy="71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47535"/>
            <a:ext cx="1002671" cy="999488"/>
          </a:xfrm>
          <a:prstGeom prst="rect">
            <a:avLst/>
          </a:prstGeom>
        </p:spPr>
      </p:pic>
      <p:pic>
        <p:nvPicPr>
          <p:cNvPr id="15" name="Рисунок 1"/>
          <p:cNvPicPr>
            <a:picLocks noChangeAspect="1" noChangeArrowheads="1"/>
          </p:cNvPicPr>
          <p:nvPr/>
        </p:nvPicPr>
        <p:blipFill>
          <a:blip r:embed="rId5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79131" y="161925"/>
            <a:ext cx="922969" cy="103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8" descr="https://yunarmy.com/wa-data/public/shop/products/21/38/3821/images/10872/10872.750x0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2" name="AutoShape 14" descr="http://xn--56-emchf.xn--p1ai/uploads/image/322b573685bcc3ca3c3856cc70023954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3" name="AutoShape 28" descr="https://vesti-sevastopol.ru/wp-content/uploads/2019/02/junarmija-1.jpg"/>
          <p:cNvSpPr>
            <a:spLocks noChangeAspect="1" noChangeArrowheads="1"/>
          </p:cNvSpPr>
          <p:nvPr/>
        </p:nvSpPr>
        <p:spPr bwMode="auto">
          <a:xfrm>
            <a:off x="146051" y="-1428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ru-RU" altLang="ru-RU" sz="179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2838" y="267494"/>
            <a:ext cx="10839450" cy="757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altLang="ru-RU" sz="2400" b="1" dirty="0" smtClean="0">
                <a:solidFill>
                  <a:srgbClr val="2651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ru-RU" sz="2400" b="1" dirty="0">
              <a:solidFill>
                <a:srgbClr val="26519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" y="147535"/>
            <a:ext cx="1002671" cy="9994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2838" y="1437432"/>
            <a:ext cx="103837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ГБУ ОУ «Тверской педагогический колледж»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г. Тверь, Октябрьский пр-т, д. 71А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тел. приёмной: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4822) 51-50-35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моб. директора: +7-904-017-77-07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л.почта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dirtverpedkol@mail.ru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ヒラギノ角ゴ ProN W3" charset="0"/>
              </a:rPr>
              <a:t> </a:t>
            </a:r>
            <a:endParaRPr lang="ru-RU" dirty="0"/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/>
          <a:stretch>
            <a:fillRect/>
          </a:stretch>
        </p:blipFill>
        <p:spPr bwMode="auto">
          <a:xfrm>
            <a:off x="11107123" y="120770"/>
            <a:ext cx="922969" cy="10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ヒラギノ角ゴ ProN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ヒラギノ角ゴ ProN W3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21136</TotalTime>
  <Words>336</Words>
  <Application>Microsoft Office PowerPoint</Application>
  <PresentationFormat>Произвольный</PresentationFormat>
  <Paragraphs>79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2_Тема Office</vt:lpstr>
      <vt:lpstr>4_Тема Office</vt:lpstr>
      <vt:lpstr>7_Тема Office</vt:lpstr>
      <vt:lpstr>Презентация PowerPoint</vt:lpstr>
      <vt:lpstr>Презентация PowerPoint</vt:lpstr>
      <vt:lpstr>ЦЕЛЕВОЕ ОБУЧЕНИЕ В ПЕДАГОГИЧЕСКОМ КОЛЛЕДЖЕ</vt:lpstr>
      <vt:lpstr>ПРЕИМУЩЕСТВА ШКОЛЫ ПРИ ЗАКЛЮЧЕНИИ ДОГОВОРОВ  НА ЦЕЛЕВОЕ ОБУЧЕНИЕ В ПЕДАГОГИЧЕСКОМ КОЛЛЕДЖЕ</vt:lpstr>
      <vt:lpstr>ПРЕИМУЩЕСТВА ОБУЧАЮЩИХСЯ ПО ДОГОВОРАМ О ЦЕЛЕВОМ ОБУЧЕНИИ В ПЕДАГОГИЧЕСКОМ КОЛЛЕДЖЕ</vt:lpstr>
      <vt:lpstr>ПРЕИМУЩЕСТВА ОБУЧАЮЩИХСЯ ПО ДОГОВОРАМ О ЦЕЛЕВОМ ОБУЧЕНИИ В ПЕДАГОГИЧЕСКОМ КОЛЛЕДЖЕ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подушевое финансирование  2008 год   Каспржак А.А. начальник департамента образования Тверской области</dc:title>
  <dc:creator>shlinchak</dc:creator>
  <cp:lastModifiedBy>pedcol_prdir</cp:lastModifiedBy>
  <cp:revision>2107</cp:revision>
  <cp:lastPrinted>2023-10-18T15:20:12Z</cp:lastPrinted>
  <dcterms:created xsi:type="dcterms:W3CDTF">2007-11-20T06:26:01Z</dcterms:created>
  <dcterms:modified xsi:type="dcterms:W3CDTF">2023-10-30T10:54:10Z</dcterms:modified>
</cp:coreProperties>
</file>